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텍스트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제목 텍스트</a:t>
            </a:r>
          </a:p>
        </p:txBody>
      </p:sp>
      <p:sp>
        <p:nvSpPr>
          <p:cNvPr id="12" name="본문 첫 번째 줄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수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풀로 뒤덮인 사구에서 바라본 해변과 바다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제목 텍스트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제목 텍스트</a:t>
            </a:r>
          </a:p>
        </p:txBody>
      </p:sp>
      <p:sp>
        <p:nvSpPr>
          <p:cNvPr id="22" name="본문 첫 번째 줄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2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- 가운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제목 텍스트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3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수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전경에 짧은 울타리를 두고 해안에서 낮게 비행하는 왜가리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제목 텍스트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제목 텍스트</a:t>
            </a:r>
          </a:p>
        </p:txBody>
      </p:sp>
      <p:sp>
        <p:nvSpPr>
          <p:cNvPr id="40" name="본문 첫 번째 줄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- 상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49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및 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57" name="본문 첫 번째 줄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5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바다로 이어지는 두 언덕 사이의 모랫길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67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6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작은 라이브 비디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76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77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큰 라이브 비디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85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86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본문 첫 번째 줄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94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바다로 이어지는 두 언덕 사이의 모랫길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전경에 짧은 울타리를 두고 해안에서 낮게 비행하는 왜가리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풀로 뒤덮인 사구에서 바라본 해변과 바다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인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여기에 인용을 입력하십시오.”"/>
          <p:cNvSpPr txBox="1"/>
          <p:nvPr>
            <p:ph type="body" sz="quarter" idx="22"/>
          </p:nvPr>
        </p:nvSpPr>
        <p:spPr>
          <a:xfrm>
            <a:off x="2387600" y="6054141"/>
            <a:ext cx="19621500" cy="87111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“여기에 인용을 입력하십시오.” </a:t>
            </a:r>
          </a:p>
        </p:txBody>
      </p:sp>
      <p:sp>
        <p:nvSpPr>
          <p:cNvPr id="11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풀로 뒤덮인 사구에서 바라본 해변과 바다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빈 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텍스트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제목 텍스트</a:t>
            </a:r>
          </a:p>
        </p:txBody>
      </p:sp>
      <p:sp>
        <p:nvSpPr>
          <p:cNvPr id="3" name="본문 첫 번째 줄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" name="슬라이드 번호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38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Rezem pela Líbia"/>
          <p:cNvSpPr txBox="1"/>
          <p:nvPr/>
        </p:nvSpPr>
        <p:spPr>
          <a:xfrm>
            <a:off x="1620082" y="1132125"/>
            <a:ext cx="14506490" cy="2429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Rezem pela Líbia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endParaRPr sz="1200">
              <a:latin typeface="Rubik Light Regular"/>
              <a:ea typeface="Rubik Light Regular"/>
              <a:cs typeface="Rubik Light Regular"/>
              <a:sym typeface="Rubik Light Regular"/>
            </a:endParaRPr>
          </a:p>
        </p:txBody>
      </p:sp>
      <p:sp>
        <p:nvSpPr>
          <p:cNvPr id="140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41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G_5119.PNG" descr="IMG_511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Proteção para cristãos e novos convertidos…"/>
          <p:cNvSpPr txBox="1"/>
          <p:nvPr/>
        </p:nvSpPr>
        <p:spPr>
          <a:xfrm>
            <a:off x="1585477" y="5308600"/>
            <a:ext cx="15998894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Proteção para cristãos e novos convertidos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Cura para os afetados pela violência e perdas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Mais líbios para encontrar Jesus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Paz, reconciliação e unidade nacional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Justiça, liberdade religiosa e boa governação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46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Rezem por Moçambique"/>
          <p:cNvSpPr txBox="1"/>
          <p:nvPr/>
        </p:nvSpPr>
        <p:spPr>
          <a:xfrm>
            <a:off x="1620082" y="1147299"/>
            <a:ext cx="15265414" cy="2192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spcBef>
                <a:spcPts val="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Rezem por Moçambique</a:t>
            </a:r>
            <a:endParaRPr>
              <a:latin typeface="Rubik Light Regular"/>
              <a:ea typeface="Rubik Light Regular"/>
              <a:cs typeface="Rubik Light Regular"/>
              <a:sym typeface="Rubik Light Regular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pP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48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49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IMG_5119.PNG" descr="IMG_511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G_5117.PNG" descr="IMG_511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Proteção para os cristãos que enfrentam violência, deslocações e insegurança…"/>
          <p:cNvSpPr txBox="1"/>
          <p:nvPr/>
        </p:nvSpPr>
        <p:spPr>
          <a:xfrm>
            <a:off x="1646942" y="5308600"/>
            <a:ext cx="21664177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Proteção para os cristãos que enfrentam violência, deslocações e insegurança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Cura para os afetados por conflitos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Encorajamento para os fiéis partilharem o evangelho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Paz e estabilidade em Moçambique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Sabedoria e justiça para os líderes governamentais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55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Rezem pela Nigéria"/>
          <p:cNvSpPr txBox="1"/>
          <p:nvPr/>
        </p:nvSpPr>
        <p:spPr>
          <a:xfrm>
            <a:off x="1641931" y="1104146"/>
            <a:ext cx="15265415" cy="2192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2220" indent="-302220" defTabSz="457200">
              <a:spcBef>
                <a:spcPts val="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Rezem pela Nigéria</a:t>
            </a:r>
            <a:endParaRPr>
              <a:latin typeface="Rubik Light Regular"/>
              <a:ea typeface="Rubik Light Regular"/>
              <a:cs typeface="Rubik Light Regular"/>
              <a:sym typeface="Rubik Light Regular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pP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57" name="Proteção e força para os cristãos que enfrentam perseguição…"/>
          <p:cNvSpPr txBox="1"/>
          <p:nvPr/>
        </p:nvSpPr>
        <p:spPr>
          <a:xfrm>
            <a:off x="1619701" y="5308600"/>
            <a:ext cx="22629161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Proteção e força para os cristãos que enfrentam perseguição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Conforto e cura para os afetados pela violência e pela perda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Liberdade e segurança para crianças raptadas e vulneráveis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Sabedoria e justiça para os líderes governamentais e forças de segurança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Paz, reconciliação e esperança em toda a Nigéria</a:t>
            </a:r>
          </a:p>
        </p:txBody>
      </p:sp>
      <p:sp>
        <p:nvSpPr>
          <p:cNvPr id="158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59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G_5119.PNG" descr="IMG_511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G_5117.PNG" descr="IMG_511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G_5120.PNG" descr="IMG_5120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65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Rezem pelo Paquistão"/>
          <p:cNvSpPr txBox="1"/>
          <p:nvPr/>
        </p:nvSpPr>
        <p:spPr>
          <a:xfrm>
            <a:off x="1598232" y="1125995"/>
            <a:ext cx="15039616" cy="2192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spcBef>
                <a:spcPts val="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Rezem pelo Paquistão</a:t>
            </a:r>
            <a:endParaRPr>
              <a:latin typeface="Rubik Light Regular"/>
              <a:ea typeface="Rubik Light Regular"/>
              <a:cs typeface="Rubik Light Regular"/>
              <a:sym typeface="Rubik Light Regular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pP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67" name="Proteção para os cristãos que enfrentam discriminação, falsas acusações e violência…"/>
          <p:cNvSpPr txBox="1"/>
          <p:nvPr/>
        </p:nvSpPr>
        <p:spPr>
          <a:xfrm>
            <a:off x="1604434" y="4902746"/>
            <a:ext cx="22629161" cy="624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Proteção para os cristãos que enfrentam discriminação, falsas acusações e violência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Segurança e liberdade para raparigas cristãs em risco de rapto, conversão forçada e exploração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Esperança, provisão e justiça para as famílias cristãs que vivem na pobreza e em situação de trabalho escravo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Cura e força para os afetados pela perseguição, trauma e perda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Coragem para que os líderes governamentais protejam as minorias religiosas</a:t>
            </a:r>
          </a:p>
        </p:txBody>
      </p:sp>
      <p:sp>
        <p:nvSpPr>
          <p:cNvPr id="168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69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72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Rezem pela Síria"/>
          <p:cNvSpPr txBox="1"/>
          <p:nvPr/>
        </p:nvSpPr>
        <p:spPr>
          <a:xfrm>
            <a:off x="1641931" y="1105648"/>
            <a:ext cx="13461334" cy="2014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lvl1pPr>
          </a:lstStyle>
          <a:p>
            <a:pPr/>
            <a:r>
              <a:t>Rezem pela Síria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74" name="Força, esperança e perseverança para os cristãos que enfrentam incertezas e dificuldades…"/>
          <p:cNvSpPr txBox="1"/>
          <p:nvPr/>
        </p:nvSpPr>
        <p:spPr>
          <a:xfrm>
            <a:off x="1579034" y="5308600"/>
            <a:ext cx="22629161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Força, esperança e perseverança para os cristãos que enfrentam incertezas e dificuldades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Cura e conforto para aqueles que sofreram violência, perdas e deslocações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Paz, justiça e reconciliação para a Síria e o seu povo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Um movimento crescente em direção a Cristo entre curdos, drusos e outros sírios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A provisão de Deus para aqueles que enfrentam a pobreza e as necessidades humanitárias contínuas</a:t>
            </a:r>
          </a:p>
        </p:txBody>
      </p:sp>
      <p:sp>
        <p:nvSpPr>
          <p:cNvPr id="175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76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IMG_5118.PNG" descr="IMG_5118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