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풀로 뒤덮인 사구에서 바라본 해변과 바다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제목 텍스트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22" name="본문 첫 번째 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텍스트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3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전경에 짧은 울타리를 두고 해안에서 낮게 비행하는 왜가리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제목 텍스트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제목 텍스트</a:t>
            </a:r>
          </a:p>
        </p:txBody>
      </p:sp>
      <p:sp>
        <p:nvSpPr>
          <p:cNvPr id="40" name="본문 첫 번째 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상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7" name="본문 첫 번째 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바다로 이어지는 두 언덕 사이의 모랫길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67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작은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76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큰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85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6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본문 첫 번째 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바다로 이어지는 두 언덕 사이의 모랫길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전경에 짧은 울타리를 두고 해안에서 낮게 비행하는 왜가리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풀로 뒤덮인 사구에서 바라본 해변과 바다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여기에 인용을 입력하십시오.”"/>
          <p:cNvSpPr txBox="1"/>
          <p:nvPr>
            <p:ph type="body" sz="quarter" idx="22"/>
          </p:nvPr>
        </p:nvSpPr>
        <p:spPr>
          <a:xfrm>
            <a:off x="2387600" y="6054141"/>
            <a:ext cx="19621500" cy="87111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“여기에 인용을 입력하십시오.” </a:t>
            </a:r>
          </a:p>
        </p:txBody>
      </p:sp>
      <p:sp>
        <p:nvSpPr>
          <p:cNvPr id="1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풀로 뒤덮인 사구에서 바라본 해변과 바다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8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Priez pour la Libye"/>
          <p:cNvSpPr txBox="1"/>
          <p:nvPr/>
        </p:nvSpPr>
        <p:spPr>
          <a:xfrm>
            <a:off x="1645065" y="1130015"/>
            <a:ext cx="14506491" cy="242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Priez pour la Libye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40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1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Protection des chrétiens et de nouveaux croyants…"/>
          <p:cNvSpPr txBox="1"/>
          <p:nvPr/>
        </p:nvSpPr>
        <p:spPr>
          <a:xfrm>
            <a:off x="1585477" y="5308600"/>
            <a:ext cx="15998894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des chrétiens et de nouveaux croyants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Soutien aux victimes de violence et de deuil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Davantage de Libyens à la rencontre de Jésus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Paix, réconciliation et unité nationale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Justice, liberté religieuse et bonne gouvernance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46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Priez pour le Mozambique"/>
          <p:cNvSpPr txBox="1"/>
          <p:nvPr/>
        </p:nvSpPr>
        <p:spPr>
          <a:xfrm>
            <a:off x="1620082" y="1147299"/>
            <a:ext cx="16419637" cy="2192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Priez pour le Mozambique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Protection des chrétiens confrontés à la violence, aux déplacements et à l'insécurité…"/>
          <p:cNvSpPr txBox="1"/>
          <p:nvPr/>
        </p:nvSpPr>
        <p:spPr>
          <a:xfrm>
            <a:off x="1646942" y="5308600"/>
            <a:ext cx="21664177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des chrétiens confrontés à la violence, aux déplacements et à l'insécurité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Soutien aux personnes touchées par les conflits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Encourager les croyants à partager l'Évangile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Paix et stabilité au Mozambique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Sagesse et justice pour les dirigeants politiques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5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Priez pour le Nigéria"/>
          <p:cNvSpPr txBox="1"/>
          <p:nvPr/>
        </p:nvSpPr>
        <p:spPr>
          <a:xfrm>
            <a:off x="1616947" y="1110597"/>
            <a:ext cx="15265415" cy="242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Priez pour le Nigéria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7" name="Protection et force pour les chrétiens persécutés…"/>
          <p:cNvSpPr txBox="1"/>
          <p:nvPr/>
        </p:nvSpPr>
        <p:spPr>
          <a:xfrm>
            <a:off x="1619701" y="5308600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et force pour les chrétiens persécutés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Réconfort et guérison pour les victimes de violence et de deuil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Liberté et sécurité pour les enfants enlevés et vulnérables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Sagesse et justice pour les dirigeants et le personnel de sécurité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Paix, réconciliation et espoir pour tout le Nigéria</a:t>
            </a:r>
          </a:p>
        </p:txBody>
      </p:sp>
      <p:sp>
        <p:nvSpPr>
          <p:cNvPr id="15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5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G_5120.PNG" descr="IMG_512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6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Priez pour le Pakistan"/>
          <p:cNvSpPr txBox="1"/>
          <p:nvPr/>
        </p:nvSpPr>
        <p:spPr>
          <a:xfrm>
            <a:off x="1598232" y="1132446"/>
            <a:ext cx="15039616" cy="242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Priez pour le Pakistan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67" name="Protection des chrétiens victimes de discrimination, de fausses accusations et de violence…"/>
          <p:cNvSpPr txBox="1"/>
          <p:nvPr/>
        </p:nvSpPr>
        <p:spPr>
          <a:xfrm>
            <a:off x="1604434" y="5601246"/>
            <a:ext cx="22629161" cy="485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des chrétiens victimes de discrimination, de fausses accusations et de violence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Sécurité et liberté de jeunes filles chrétiennes menacées d'enlèvement, de conversion forcée et d'exploitation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Espoir, soutien et justice pour les familles chrétiennes vivantes dans la pauvreté et le travail forcé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Guérison et force pour les personnes touchées par la persécution, les traumatismes et les pertes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Courage des dirigeants politiques pour protéger les minorités religieuses</a:t>
            </a:r>
          </a:p>
        </p:txBody>
      </p:sp>
      <p:sp>
        <p:nvSpPr>
          <p:cNvPr id="16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6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2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Priez pour la Syrie"/>
          <p:cNvSpPr txBox="1"/>
          <p:nvPr/>
        </p:nvSpPr>
        <p:spPr>
          <a:xfrm>
            <a:off x="1641931" y="1105648"/>
            <a:ext cx="13461334" cy="2014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Priez pour la Syrie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4" name="Force, espoir et persévérance pour les chrétiens confrontés à l'incertitude et aux épreuves…"/>
          <p:cNvSpPr txBox="1"/>
          <p:nvPr/>
        </p:nvSpPr>
        <p:spPr>
          <a:xfrm>
            <a:off x="1604018" y="5448300"/>
            <a:ext cx="22629160" cy="485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Force, espoir et persévérance pour les chrétiens confrontés à l'incertitude et aux épreuves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Guérison et réconfort pour ceux qui ont subi la violence, la perte et le déplacement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Paix, justice et réconciliation pour la Syrie et son peuple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Un mouvement croissant vers le Christ parmi les Kurdes, les Druzes et les autres Syriens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Providence divine pour ceux qui vivent dans la pauvreté et font face à des besoins humanitaires persistants</a:t>
            </a:r>
          </a:p>
        </p:txBody>
      </p:sp>
      <p:sp>
        <p:nvSpPr>
          <p:cNvPr id="175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76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G_5118.PNG" descr="IMG_511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