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" name="Shape 1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텍스트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제목 텍스트</a:t>
            </a:r>
          </a:p>
        </p:txBody>
      </p:sp>
      <p:sp>
        <p:nvSpPr>
          <p:cNvPr id="12" name="본문 첫 번째 줄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13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사진 - 수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풀로 뒤덮인 사구에서 바라본 해변과 바다"/>
          <p:cNvSpPr/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제목 텍스트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제목 텍스트</a:t>
            </a:r>
          </a:p>
        </p:txBody>
      </p:sp>
      <p:sp>
        <p:nvSpPr>
          <p:cNvPr id="22" name="본문 첫 번째 줄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23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 - 가운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제목 텍스트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31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사진 - 수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전경에 짧은 울타리를 두고 해안에서 낮게 비행하는 왜가리"/>
          <p:cNvSpPr/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제목 텍스트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제목 텍스트</a:t>
            </a:r>
          </a:p>
        </p:txBody>
      </p:sp>
      <p:sp>
        <p:nvSpPr>
          <p:cNvPr id="40" name="본문 첫 번째 줄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1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 - 상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49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 및 구분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57" name="본문 첫 번째 줄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58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, 구분점 및 사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바다로 이어지는 두 언덕 사이의 모랫길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67" name="본문 첫 번째 줄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68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, 구분점 및 작은 라이브 비디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76" name="본문 첫 번째 줄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77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, 구분점 및 큰 라이브 비디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85" name="본문 첫 번째 줄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86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구분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본문 첫 번째 줄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94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사진 - 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바다로 이어지는 두 언덕 사이의 모랫길"/>
          <p:cNvSpPr/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전경에 짧은 울타리를 두고 해안에서 낮게 비행하는 왜가리"/>
          <p:cNvSpPr/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풀로 뒤덮인 사구에서 바라본 해변과 바다"/>
          <p:cNvSpPr/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인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hnny Appleseed"/>
          <p:cNvSpPr txBox="1"/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12" name="“여기에 인용을 입력하십시오.”"/>
          <p:cNvSpPr txBox="1"/>
          <p:nvPr>
            <p:ph type="body" sz="quarter" idx="22"/>
          </p:nvPr>
        </p:nvSpPr>
        <p:spPr>
          <a:xfrm>
            <a:off x="2387600" y="6054141"/>
            <a:ext cx="19621500" cy="87111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“여기에 인용을 입력하십시오.” </a:t>
            </a:r>
          </a:p>
        </p:txBody>
      </p:sp>
      <p:sp>
        <p:nvSpPr>
          <p:cNvPr id="113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사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풀로 뒤덮인 사구에서 바라본 해변과 바다"/>
          <p:cNvSpPr/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1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빈 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텍스트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제목 텍스트</a:t>
            </a:r>
          </a:p>
        </p:txBody>
      </p:sp>
      <p:sp>
        <p:nvSpPr>
          <p:cNvPr id="3" name="본문 첫 번째 줄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" name="슬라이드 번호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직사각형"/>
          <p:cNvSpPr/>
          <p:nvPr/>
        </p:nvSpPr>
        <p:spPr>
          <a:xfrm>
            <a:off x="5222" y="32213"/>
            <a:ext cx="1212659" cy="2329539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38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79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Oren por Libia"/>
          <p:cNvSpPr txBox="1"/>
          <p:nvPr/>
        </p:nvSpPr>
        <p:spPr>
          <a:xfrm>
            <a:off x="1620082" y="1083799"/>
            <a:ext cx="12659732" cy="2014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lvl1pPr>
          </a:lstStyle>
          <a:p>
            <a:pPr/>
            <a:r>
              <a:t>Oren por Libia</a:t>
            </a:r>
            <a:endParaRPr sz="1200">
              <a:latin typeface="Rubik Light Regular"/>
              <a:ea typeface="Rubik Light Regular"/>
              <a:cs typeface="Rubik Light Regular"/>
              <a:sym typeface="Rubik Light Regular"/>
            </a:endParaRPr>
          </a:p>
        </p:txBody>
      </p:sp>
      <p:sp>
        <p:nvSpPr>
          <p:cNvPr id="140" name="idop.org"/>
          <p:cNvSpPr txBox="1"/>
          <p:nvPr/>
        </p:nvSpPr>
        <p:spPr>
          <a:xfrm>
            <a:off x="204037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41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IMG_5119.PNG" descr="IMG_511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Protección para los cristianos y los nuevos creyentes…"/>
          <p:cNvSpPr txBox="1"/>
          <p:nvPr/>
        </p:nvSpPr>
        <p:spPr>
          <a:xfrm>
            <a:off x="1763277" y="4578028"/>
            <a:ext cx="12373341" cy="513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Protección para los cristianos y los nuevos creyentes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Sanación para quienes sufren violencia y pérdidas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Que más libios conozcan a Jesús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Paz, reconciliación y unidad nacional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Justicia, libertad religiosa y buen gobierno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직사각형"/>
          <p:cNvSpPr/>
          <p:nvPr/>
        </p:nvSpPr>
        <p:spPr>
          <a:xfrm>
            <a:off x="5222" y="32213"/>
            <a:ext cx="1212659" cy="2329539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46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79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Oren por Mozambique"/>
          <p:cNvSpPr txBox="1"/>
          <p:nvPr/>
        </p:nvSpPr>
        <p:spPr>
          <a:xfrm>
            <a:off x="1620082" y="1083799"/>
            <a:ext cx="15265414" cy="2014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SemiBold"/>
                <a:ea typeface="Rubik Light SemiBold"/>
                <a:cs typeface="Rubik Light SemiBold"/>
                <a:sym typeface="Rubik Light SemiBold"/>
              </a:defRPr>
            </a:lvl1pPr>
          </a:lstStyle>
          <a:p>
            <a:pPr/>
            <a:r>
              <a:t>Oren por Mozambique</a:t>
            </a: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48" name="idop.org"/>
          <p:cNvSpPr txBox="1"/>
          <p:nvPr/>
        </p:nvSpPr>
        <p:spPr>
          <a:xfrm>
            <a:off x="204037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49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IMG_5119.PNG" descr="IMG_511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IMG_5117.PNG" descr="IMG_5117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Protección para los cristianos que enfrentan violencia, desplazamiento e inseguridad…"/>
          <p:cNvSpPr txBox="1"/>
          <p:nvPr/>
        </p:nvSpPr>
        <p:spPr>
          <a:xfrm>
            <a:off x="1768094" y="4578028"/>
            <a:ext cx="17746105" cy="513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Protección para los cristianos que enfrentan violencia, desplazamiento e inseguridad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Sanación para los afectados por el conflicto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Anima a los creyentes a compartir el evangelio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Paz y estabilidad en Mozambique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Sabiduría y justicia para los líderes gubernamentales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직사각형"/>
          <p:cNvSpPr/>
          <p:nvPr/>
        </p:nvSpPr>
        <p:spPr>
          <a:xfrm>
            <a:off x="5222" y="32213"/>
            <a:ext cx="1212659" cy="2329539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55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79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Oren por Nigeria"/>
          <p:cNvSpPr txBox="1"/>
          <p:nvPr/>
        </p:nvSpPr>
        <p:spPr>
          <a:xfrm>
            <a:off x="1620082" y="1083799"/>
            <a:ext cx="15265414" cy="2014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SemiBold"/>
                <a:ea typeface="Rubik Light SemiBold"/>
                <a:cs typeface="Rubik Light SemiBold"/>
                <a:sym typeface="Rubik Light SemiBold"/>
              </a:defRPr>
            </a:lvl1pPr>
          </a:lstStyle>
          <a:p>
            <a:pPr/>
            <a:r>
              <a:t>Oren por Nigeria</a:t>
            </a: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57" name="Protección y fortaleza para los cristianos que sufren persecución…"/>
          <p:cNvSpPr txBox="1"/>
          <p:nvPr/>
        </p:nvSpPr>
        <p:spPr>
          <a:xfrm>
            <a:off x="1750797" y="4578028"/>
            <a:ext cx="22629161" cy="513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Protección y fortaleza para los cristianos que sufren persecución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Consuelo y sanación para quienes sufren violencia y pérdidas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Libertad y seguridad para los niños secuestrados y vulnerables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Sabiduría y justicia para los líderes gubernamentales y las fuerzas de seguridad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Paz, reconciliación y esperanza en toda Nigeria</a:t>
            </a:r>
          </a:p>
        </p:txBody>
      </p:sp>
      <p:sp>
        <p:nvSpPr>
          <p:cNvPr id="158" name="idop.org"/>
          <p:cNvSpPr txBox="1"/>
          <p:nvPr/>
        </p:nvSpPr>
        <p:spPr>
          <a:xfrm>
            <a:off x="204037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59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IMG_5119.PNG" descr="IMG_511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IMG_5117.PNG" descr="IMG_5117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IMG_5120.PNG" descr="IMG_5120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직사각형"/>
          <p:cNvSpPr/>
          <p:nvPr/>
        </p:nvSpPr>
        <p:spPr>
          <a:xfrm>
            <a:off x="5222" y="32213"/>
            <a:ext cx="1212659" cy="2329539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65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79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Oren por Pakistán"/>
          <p:cNvSpPr txBox="1"/>
          <p:nvPr/>
        </p:nvSpPr>
        <p:spPr>
          <a:xfrm>
            <a:off x="1620082" y="1083799"/>
            <a:ext cx="12659732" cy="2014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SemiBold"/>
                <a:ea typeface="Rubik Light SemiBold"/>
                <a:cs typeface="Rubik Light SemiBold"/>
                <a:sym typeface="Rubik Light SemiBold"/>
              </a:defRPr>
            </a:lvl1pPr>
          </a:lstStyle>
          <a:p>
            <a:pPr/>
            <a:r>
              <a:t>Oren por Pakistán</a:t>
            </a: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67" name="Protección para los cristianos que sufren discriminación, falsas acusaciones y violencia…"/>
          <p:cNvSpPr txBox="1"/>
          <p:nvPr/>
        </p:nvSpPr>
        <p:spPr>
          <a:xfrm>
            <a:off x="1604434" y="4749799"/>
            <a:ext cx="22629161" cy="624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Protección para los cristianos que sufren discriminación, falsas acusaciones y violencia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Seguridad y libertad para las niñas cristianas en riesgo de secuestro, conversión forzada y explotación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Esperanza, sustento y justicia para las familias cristianas que viven en la pobreza y la servidumbre por deudas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Sanación y fortaleza para quienes sufren persecución, trauma y pérdida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Valentía para que los líderes gubernamentales protejan a las minorías religiosas</a:t>
            </a:r>
          </a:p>
        </p:txBody>
      </p:sp>
      <p:sp>
        <p:nvSpPr>
          <p:cNvPr id="168" name="idop.org"/>
          <p:cNvSpPr txBox="1"/>
          <p:nvPr/>
        </p:nvSpPr>
        <p:spPr>
          <a:xfrm>
            <a:off x="204037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69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"/>
          <p:cNvSpPr/>
          <p:nvPr/>
        </p:nvSpPr>
        <p:spPr>
          <a:xfrm>
            <a:off x="5222" y="32213"/>
            <a:ext cx="1212659" cy="2329539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72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79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Oren por Siria"/>
          <p:cNvSpPr txBox="1"/>
          <p:nvPr/>
        </p:nvSpPr>
        <p:spPr>
          <a:xfrm>
            <a:off x="1620082" y="1083799"/>
            <a:ext cx="12659732" cy="2014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SemiBold"/>
                <a:ea typeface="Rubik Light SemiBold"/>
                <a:cs typeface="Rubik Light SemiBold"/>
                <a:sym typeface="Rubik Light SemiBold"/>
              </a:defRPr>
            </a:lvl1pPr>
          </a:lstStyle>
          <a:p>
            <a:pPr/>
            <a:r>
              <a:t>Oren por Siria</a:t>
            </a: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74" name="Fortaleza, esperanza y perseverancia para los cristianos que enfrentan incertidumbre y dificultades…"/>
          <p:cNvSpPr txBox="1"/>
          <p:nvPr/>
        </p:nvSpPr>
        <p:spPr>
          <a:xfrm>
            <a:off x="1579034" y="5308600"/>
            <a:ext cx="22629161" cy="513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Fortaleza, esperanza y perseverancia para los cristianos que enfrentan incertidumbre y dificultades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Sanación y consuelo para quienes han sufrido violencia, pérdidas y desplazamiento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Paz, justicia y reconciliación para Siria y su pueblo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Un creciente movimiento hacia Cristo entre kurdos, drusos y otros sirios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La provisión de Dios para quienes enfrentan pobreza y necesidades humanitarias constantes</a:t>
            </a:r>
          </a:p>
        </p:txBody>
      </p:sp>
      <p:sp>
        <p:nvSpPr>
          <p:cNvPr id="175" name="idop.org"/>
          <p:cNvSpPr txBox="1"/>
          <p:nvPr/>
        </p:nvSpPr>
        <p:spPr>
          <a:xfrm>
            <a:off x="204037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76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IMG_5118.PNG" descr="IMG_5118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