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풀로 뒤덮인 사구에서 바라본 해변과 바다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제목 텍스트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22" name="본문 첫 번째 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텍스트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3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전경에 짧은 울타리를 두고 해안에서 낮게 비행하는 왜가리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제목 텍스트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제목 텍스트</a:t>
            </a:r>
          </a:p>
        </p:txBody>
      </p:sp>
      <p:sp>
        <p:nvSpPr>
          <p:cNvPr id="40" name="본문 첫 번째 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상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7" name="본문 첫 번째 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바다로 이어지는 두 언덕 사이의 모랫길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67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작은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76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큰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85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6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본문 첫 번째 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바다로 이어지는 두 언덕 사이의 모랫길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전경에 짧은 울타리를 두고 해안에서 낮게 비행하는 왜가리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풀로 뒤덮인 사구에서 바라본 해변과 바다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여기에 인용을 입력하십시오.”"/>
          <p:cNvSpPr txBox="1"/>
          <p:nvPr>
            <p:ph type="body" sz="quarter" idx="22"/>
          </p:nvPr>
        </p:nvSpPr>
        <p:spPr>
          <a:xfrm>
            <a:off x="2387600" y="6054141"/>
            <a:ext cx="19621500" cy="87111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“여기에 인용을 입력하십시오.” </a:t>
            </a:r>
          </a:p>
        </p:txBody>
      </p:sp>
      <p:sp>
        <p:nvSpPr>
          <p:cNvPr id="1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풀로 뒤덮인 사구에서 바라본 해변과 바다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8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Pray for Libya"/>
          <p:cNvSpPr txBox="1"/>
          <p:nvPr/>
        </p:nvSpPr>
        <p:spPr>
          <a:xfrm>
            <a:off x="1620082" y="1083799"/>
            <a:ext cx="12659732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lvl1pPr>
          </a:lstStyle>
          <a:p>
            <a:pPr/>
            <a:r>
              <a:t>Pray for Libya</a:t>
            </a: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40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1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Protection for Christians and new believers…"/>
          <p:cNvSpPr txBox="1"/>
          <p:nvPr/>
        </p:nvSpPr>
        <p:spPr>
          <a:xfrm>
            <a:off x="1671664" y="4578028"/>
            <a:ext cx="10761868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for Christians and new believers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Healing for those affected by violence and loss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More Libyans to encounter Jesus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Peace, reconciliation, and national unity</a:t>
            </a:r>
          </a:p>
          <a:p>
            <a:pPr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Justice, religious freedom, and good governance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46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Pray for Mozambique"/>
          <p:cNvSpPr txBox="1"/>
          <p:nvPr/>
        </p:nvSpPr>
        <p:spPr>
          <a:xfrm>
            <a:off x="1620082" y="1083799"/>
            <a:ext cx="15265414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Pray for Mozambique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8" name="Protection for Christians facing violence, displacement, and insecurity…"/>
          <p:cNvSpPr txBox="1"/>
          <p:nvPr/>
        </p:nvSpPr>
        <p:spPr>
          <a:xfrm>
            <a:off x="1682646" y="4578028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for Christians facing violence, displacement, and insecurity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Healing for those affected by conflict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Courage for believers to share the gospel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Peace and stability in Mozambique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Wisdom and justice for government leaders</a:t>
            </a:r>
          </a:p>
        </p:txBody>
      </p:sp>
      <p:sp>
        <p:nvSpPr>
          <p:cNvPr id="149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50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5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Pray for Nigeria"/>
          <p:cNvSpPr txBox="1"/>
          <p:nvPr/>
        </p:nvSpPr>
        <p:spPr>
          <a:xfrm>
            <a:off x="1620082" y="1083799"/>
            <a:ext cx="15265414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Pray for Nigeria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7" name="Protection and strength for Christians facing persecution…"/>
          <p:cNvSpPr txBox="1"/>
          <p:nvPr/>
        </p:nvSpPr>
        <p:spPr>
          <a:xfrm>
            <a:off x="1674597" y="4578028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and strength for Christians facing persecution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Comfort and healing for those affected by violence and loss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Freedom and safety for abducted and vulnerable children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Wisdom and justice for government leaders and security forces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Peace, reconciliation, and hope across Nigeria</a:t>
            </a:r>
          </a:p>
        </p:txBody>
      </p:sp>
      <p:sp>
        <p:nvSpPr>
          <p:cNvPr id="15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5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G_5120.PNG" descr="IMG_512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6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Pray for Pakistan"/>
          <p:cNvSpPr txBox="1"/>
          <p:nvPr/>
        </p:nvSpPr>
        <p:spPr>
          <a:xfrm>
            <a:off x="1620082" y="1083799"/>
            <a:ext cx="12659732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Pray for Pakistan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67" name="Protection for Christians facing discrimination, false accusations, and violence…"/>
          <p:cNvSpPr txBox="1"/>
          <p:nvPr/>
        </p:nvSpPr>
        <p:spPr>
          <a:xfrm>
            <a:off x="1680634" y="4578028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Protection for Christians facing discrimination, false accusations, and violence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Safety and freedom for Christian girls at risk of abduction, forced conversion, and exploitation 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Hope, provision, and justice for Christian families living in poverty and bonded labour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Healing and strength for those affected by persecution, trauma, and loss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Courage for government leaders to protect religious minorities</a:t>
            </a:r>
          </a:p>
        </p:txBody>
      </p:sp>
      <p:sp>
        <p:nvSpPr>
          <p:cNvPr id="16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6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2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Pray for Syria"/>
          <p:cNvSpPr txBox="1"/>
          <p:nvPr/>
        </p:nvSpPr>
        <p:spPr>
          <a:xfrm>
            <a:off x="1620082" y="1083799"/>
            <a:ext cx="12659732" cy="20149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Pray for Syria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4" name="Strength, hope, and perseverance for Christians facing uncertainty and hardship…"/>
          <p:cNvSpPr txBox="1"/>
          <p:nvPr/>
        </p:nvSpPr>
        <p:spPr>
          <a:xfrm>
            <a:off x="1680634" y="4578028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Strength, hope, and perseverance for Christians facing uncertainty and hardship 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Healing and comfort for those who have suffered violence, loss, and displacement 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Peace, justice, and reconciliation for Syria and its people 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A growing movement to Christ among Kurds, Druze, and other Syrians 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God's provision for those facing poverty and ongoing humanitarian needs</a:t>
            </a:r>
          </a:p>
        </p:txBody>
      </p:sp>
      <p:sp>
        <p:nvSpPr>
          <p:cNvPr id="175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76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G_5118.PNG" descr="IMG_511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