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텍스트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제목 텍스트</a:t>
            </a:r>
          </a:p>
        </p:txBody>
      </p:sp>
      <p:sp>
        <p:nvSpPr>
          <p:cNvPr id="12" name="본문 첫 번째 줄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수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풀로 뒤덮인 사구에서 바라본 해변과 바다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제목 텍스트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제목 텍스트</a:t>
            </a:r>
          </a:p>
        </p:txBody>
      </p:sp>
      <p:sp>
        <p:nvSpPr>
          <p:cNvPr id="22" name="본문 첫 번째 줄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2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- 가운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제목 텍스트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3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수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전경에 짧은 울타리를 두고 해안에서 낮게 비행하는 왜가리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제목 텍스트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제목 텍스트</a:t>
            </a:r>
          </a:p>
        </p:txBody>
      </p:sp>
      <p:sp>
        <p:nvSpPr>
          <p:cNvPr id="40" name="본문 첫 번째 줄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- 상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49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및 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57" name="본문 첫 번째 줄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5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바다로 이어지는 두 언덕 사이의 모랫길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67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6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작은 라이브 비디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76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77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큰 라이브 비디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85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86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본문 첫 번째 줄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94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바다로 이어지는 두 언덕 사이의 모랫길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전경에 짧은 울타리를 두고 해안에서 낮게 비행하는 왜가리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풀로 뒤덮인 사구에서 바라본 해변과 바다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인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여기에 인용을 입력하십시오.”"/>
          <p:cNvSpPr txBox="1"/>
          <p:nvPr>
            <p:ph type="body" sz="quarter" idx="22"/>
          </p:nvPr>
        </p:nvSpPr>
        <p:spPr>
          <a:xfrm>
            <a:off x="2387600" y="6054141"/>
            <a:ext cx="19621500" cy="87111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“여기에 인용을 입력하십시오.” </a:t>
            </a:r>
          </a:p>
        </p:txBody>
      </p:sp>
      <p:sp>
        <p:nvSpPr>
          <p:cNvPr id="11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풀로 뒤덮인 사구에서 바라본 해변과 바다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빈 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텍스트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제목 텍스트</a:t>
            </a:r>
          </a:p>
        </p:txBody>
      </p:sp>
      <p:sp>
        <p:nvSpPr>
          <p:cNvPr id="3" name="본문 첫 번째 줄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" name="슬라이드 번호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직사각형"/>
          <p:cNvSpPr/>
          <p:nvPr/>
        </p:nvSpPr>
        <p:spPr>
          <a:xfrm>
            <a:off x="23208122" y="11046"/>
            <a:ext cx="1212659" cy="2329540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38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52941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صلّوا من أجل ليبيا"/>
          <p:cNvSpPr txBox="1"/>
          <p:nvPr/>
        </p:nvSpPr>
        <p:spPr>
          <a:xfrm>
            <a:off x="13255530" y="1109274"/>
            <a:ext cx="11004075" cy="242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صلّوا من أجل ليبيا</a:t>
            </a:r>
            <a:endParaRPr>
              <a:latin typeface="Rubik Light Regular"/>
              <a:ea typeface="Rubik Light Regular"/>
              <a:cs typeface="Rubik Light Regular"/>
              <a:sym typeface="Rubik Light Regular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endParaRPr sz="1200">
              <a:latin typeface="Rubik Light Regular"/>
              <a:ea typeface="Rubik Light Regular"/>
              <a:cs typeface="Rubik Light Regular"/>
              <a:sym typeface="Rubik Light Regular"/>
            </a:endParaRPr>
          </a:p>
        </p:txBody>
      </p:sp>
      <p:sp>
        <p:nvSpPr>
          <p:cNvPr id="140" name="idop.org"/>
          <p:cNvSpPr txBox="1"/>
          <p:nvPr/>
        </p:nvSpPr>
        <p:spPr>
          <a:xfrm>
            <a:off x="15315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41" name="IMG_5119.PNG" descr="IMG_511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0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حماية المسيحيين والمؤمنين الجدد…"/>
          <p:cNvSpPr txBox="1"/>
          <p:nvPr/>
        </p:nvSpPr>
        <p:spPr>
          <a:xfrm>
            <a:off x="7224277" y="5308600"/>
            <a:ext cx="15998894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2220" indent="-30222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حماية المسيحيين والمؤمنين الجدد</a:t>
            </a:r>
          </a:p>
          <a:p>
            <a:pPr marL="302220" indent="-30222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شفاء المتضررين من العنف والفقد</a:t>
            </a:r>
          </a:p>
          <a:p>
            <a:pPr marL="302220" indent="-30222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المزيد من الليبيين للقاء يسوع</a:t>
            </a:r>
          </a:p>
          <a:p>
            <a:pPr marL="302220" indent="-30222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السلام والمصالحة والوحدة الوطنية</a:t>
            </a:r>
          </a:p>
          <a:p>
            <a:pPr marL="302220" indent="-30222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العدالة والحرية الدينية والحكم الرشيد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직사각형"/>
          <p:cNvSpPr/>
          <p:nvPr/>
        </p:nvSpPr>
        <p:spPr>
          <a:xfrm>
            <a:off x="23208121" y="11046"/>
            <a:ext cx="1212660" cy="2329540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45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52940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صلّوا من أجل موزمبيق"/>
          <p:cNvSpPr txBox="1"/>
          <p:nvPr/>
        </p:nvSpPr>
        <p:spPr>
          <a:xfrm>
            <a:off x="10880904" y="1139332"/>
            <a:ext cx="12254558" cy="2429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صلّوا من أجل موزمبيق</a:t>
            </a:r>
            <a:endParaRPr>
              <a:latin typeface="Rubik Light Regular"/>
              <a:ea typeface="Rubik Light Regular"/>
              <a:cs typeface="Rubik Light Regular"/>
              <a:sym typeface="Rubik Light Regular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endParaRPr sz="1200">
              <a:latin typeface="Rubik Light Regular"/>
              <a:ea typeface="Rubik Light Regular"/>
              <a:cs typeface="Rubik Light Regular"/>
              <a:sym typeface="Rubik Light Regular"/>
            </a:endParaRPr>
          </a:p>
        </p:txBody>
      </p:sp>
      <p:sp>
        <p:nvSpPr>
          <p:cNvPr id="147" name="idop.org"/>
          <p:cNvSpPr txBox="1"/>
          <p:nvPr/>
        </p:nvSpPr>
        <p:spPr>
          <a:xfrm>
            <a:off x="15315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48" name="IMG_5119.PNG" descr="IMG_511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0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حماية المسيحيين الذين يواجهون العنف والنزوح وانعدام الأمن…"/>
          <p:cNvSpPr txBox="1"/>
          <p:nvPr/>
        </p:nvSpPr>
        <p:spPr>
          <a:xfrm>
            <a:off x="7224277" y="5308600"/>
            <a:ext cx="15998894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حماية المسيحيين الذين يواجهون العنف والنزوح وانعدام الأمن</a:t>
            </a:r>
          </a:p>
          <a:p>
            <a:pPr marL="304800" indent="-30480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شفاء المتضررين من النزاعات</a:t>
            </a:r>
          </a:p>
          <a:p>
            <a:pPr marL="304800" indent="-30480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تشجيع المؤمنين على نشر الإنجيل</a:t>
            </a:r>
          </a:p>
          <a:p>
            <a:pPr marL="304800" indent="-30480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السلام والاستقرار في موزمبيق</a:t>
            </a:r>
          </a:p>
          <a:p>
            <a:pPr marL="304800" indent="-30480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الحكمة والعدل لقادة الحكومة</a:t>
            </a:r>
          </a:p>
        </p:txBody>
      </p:sp>
      <p:pic>
        <p:nvPicPr>
          <p:cNvPr id="150" name="IMG_5117.PNG" descr="IMG_5117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340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직사각형"/>
          <p:cNvSpPr/>
          <p:nvPr/>
        </p:nvSpPr>
        <p:spPr>
          <a:xfrm>
            <a:off x="23208121" y="11046"/>
            <a:ext cx="1212660" cy="2329540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53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52940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صلّوا من أجل نيجيريا"/>
          <p:cNvSpPr txBox="1"/>
          <p:nvPr/>
        </p:nvSpPr>
        <p:spPr>
          <a:xfrm>
            <a:off x="11932954" y="1109274"/>
            <a:ext cx="12254558" cy="242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صلّوا من أجل نيجيريا</a:t>
            </a:r>
            <a:endParaRPr>
              <a:latin typeface="Rubik Light Regular"/>
              <a:ea typeface="Rubik Light Regular"/>
              <a:cs typeface="Rubik Light Regular"/>
              <a:sym typeface="Rubik Light Regular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endParaRPr sz="1200">
              <a:latin typeface="Rubik Light Regular"/>
              <a:ea typeface="Rubik Light Regular"/>
              <a:cs typeface="Rubik Light Regular"/>
              <a:sym typeface="Rubik Light Regular"/>
            </a:endParaRPr>
          </a:p>
        </p:txBody>
      </p:sp>
      <p:sp>
        <p:nvSpPr>
          <p:cNvPr id="155" name="idop.org"/>
          <p:cNvSpPr txBox="1"/>
          <p:nvPr/>
        </p:nvSpPr>
        <p:spPr>
          <a:xfrm>
            <a:off x="15315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56" name="IMG_5119.PNG" descr="IMG_511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0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حماية وقوة للمسيحيين الذين يواجهون الاضطهاد…"/>
          <p:cNvSpPr txBox="1"/>
          <p:nvPr/>
        </p:nvSpPr>
        <p:spPr>
          <a:xfrm>
            <a:off x="7224277" y="5308600"/>
            <a:ext cx="15998894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حماية وقوة للمسيحيين الذين يواجهون الاضطهاد</a:t>
            </a:r>
          </a:p>
          <a:p>
            <a:pPr marL="304800" indent="-30480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راحة وشفاء للمتضررين من العنف والفقدان</a:t>
            </a:r>
          </a:p>
          <a:p>
            <a:pPr marL="304800" indent="-30480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حرية وأمان للأطفال المختطفين والمستضعفين</a:t>
            </a:r>
          </a:p>
          <a:p>
            <a:pPr marL="304800" indent="-30480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حكمة وعدالة لقادة الحكومة وقوات الأمن</a:t>
            </a:r>
          </a:p>
          <a:p>
            <a:pPr marL="304800" indent="-30480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سلام ومصالحة وأمل في جميع أنحاء نيجيريا</a:t>
            </a:r>
          </a:p>
        </p:txBody>
      </p:sp>
      <p:pic>
        <p:nvPicPr>
          <p:cNvPr id="158" name="IMG_5117.PNG" descr="IMG_5117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340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IMG_5120.PNG" descr="IMG_5120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340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직사각형"/>
          <p:cNvSpPr/>
          <p:nvPr/>
        </p:nvSpPr>
        <p:spPr>
          <a:xfrm>
            <a:off x="23208121" y="11046"/>
            <a:ext cx="1212660" cy="2329540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62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52940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صلّوا من أجل باكستان"/>
          <p:cNvSpPr txBox="1"/>
          <p:nvPr/>
        </p:nvSpPr>
        <p:spPr>
          <a:xfrm>
            <a:off x="11279885" y="1109273"/>
            <a:ext cx="12847510" cy="2429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صلّوا من أجل باكستان</a:t>
            </a:r>
            <a:endParaRPr>
              <a:latin typeface="Rubik Light Regular"/>
              <a:ea typeface="Rubik Light Regular"/>
              <a:cs typeface="Rubik Light Regular"/>
              <a:sym typeface="Rubik Light Regular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endParaRPr sz="1200">
              <a:latin typeface="Rubik Light Regular"/>
              <a:ea typeface="Rubik Light Regular"/>
              <a:cs typeface="Rubik Light Regular"/>
              <a:sym typeface="Rubik Light Regular"/>
            </a:endParaRPr>
          </a:p>
        </p:txBody>
      </p:sp>
      <p:sp>
        <p:nvSpPr>
          <p:cNvPr id="164" name="idop.org"/>
          <p:cNvSpPr txBox="1"/>
          <p:nvPr/>
        </p:nvSpPr>
        <p:spPr>
          <a:xfrm>
            <a:off x="15315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65" name="IMG_5119.PNG" descr="IMG_511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0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حماية المسيحيين الذين يواجهون التمييز والاتهامات الباطلة والعنف.…"/>
          <p:cNvSpPr txBox="1"/>
          <p:nvPr/>
        </p:nvSpPr>
        <p:spPr>
          <a:xfrm>
            <a:off x="7224277" y="4749799"/>
            <a:ext cx="15998894" cy="624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حماية المسيحيين الذين يواجهون التمييز والاتهامات الباطلة والعنف.</a:t>
            </a:r>
          </a:p>
          <a:p>
            <a:pPr marL="304800" indent="-30480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الأمان والحرية للفتيات المسيحيات المعرضات لخطر الاختطاف والإجبار على تغيير الدين والاستغلال.</a:t>
            </a:r>
          </a:p>
          <a:p>
            <a:pPr marL="304800" indent="-30480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الأمل والرزق والعدالة للأسر المسيحية التي تعيش في فقر وتُجبر على العمل القسري.</a:t>
            </a:r>
          </a:p>
          <a:p>
            <a:pPr marL="304800" indent="-30480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الشفاء والقوة للمتضررين من الاضطهاد والصدمات والفقد.</a:t>
            </a:r>
          </a:p>
          <a:p>
            <a:pPr marL="304800" indent="-30480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الشجاعة لقادة الحكومات لحماية الأقليات الدينية.</a:t>
            </a:r>
          </a:p>
        </p:txBody>
      </p:sp>
      <p:pic>
        <p:nvPicPr>
          <p:cNvPr id="167" name="IMG_5117.PNG" descr="IMG_5117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340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340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직사각형"/>
          <p:cNvSpPr/>
          <p:nvPr/>
        </p:nvSpPr>
        <p:spPr>
          <a:xfrm>
            <a:off x="23208121" y="11046"/>
            <a:ext cx="1212660" cy="2329540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71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52940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صلّوا من أجل سوريا"/>
          <p:cNvSpPr txBox="1"/>
          <p:nvPr/>
        </p:nvSpPr>
        <p:spPr>
          <a:xfrm>
            <a:off x="12482227" y="1079215"/>
            <a:ext cx="12847510" cy="2429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صلّوا من أجل سوريا</a:t>
            </a:r>
            <a:endParaRPr>
              <a:latin typeface="Rubik Light Regular"/>
              <a:ea typeface="Rubik Light Regular"/>
              <a:cs typeface="Rubik Light Regular"/>
              <a:sym typeface="Rubik Light Regular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endParaRPr sz="1200">
              <a:latin typeface="Rubik Light Regular"/>
              <a:ea typeface="Rubik Light Regular"/>
              <a:cs typeface="Rubik Light Regular"/>
              <a:sym typeface="Rubik Light Regular"/>
            </a:endParaRPr>
          </a:p>
        </p:txBody>
      </p:sp>
      <p:sp>
        <p:nvSpPr>
          <p:cNvPr id="173" name="idop.org"/>
          <p:cNvSpPr txBox="1"/>
          <p:nvPr/>
        </p:nvSpPr>
        <p:spPr>
          <a:xfrm>
            <a:off x="15315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74" name="IMG_5119.PNG" descr="IMG_511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0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قوة وأمل وثبات للمسيحيين الذين يواجهون عدم اليقين والمشقة…"/>
          <p:cNvSpPr txBox="1"/>
          <p:nvPr/>
        </p:nvSpPr>
        <p:spPr>
          <a:xfrm>
            <a:off x="7224277" y="5308600"/>
            <a:ext cx="15998894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2220" indent="-30222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قوة وأمل وثبات للمسيحيين الذين يواجهون عدم اليقين والمشقة</a:t>
            </a:r>
          </a:p>
          <a:p>
            <a:pPr marL="302220" indent="-30222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شفاء وعزاء لمن عانوا من العنف والفقدان والنزوح</a:t>
            </a:r>
          </a:p>
          <a:p>
            <a:pPr marL="302220" indent="-30222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سلام وعدل ومصالحة لسوريا وشعبها</a:t>
            </a:r>
          </a:p>
          <a:p>
            <a:pPr marL="302220" indent="-30222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حركة متنامية نحو المسيحية بين الأكراد والدروز وغيرهم من السوريين</a:t>
            </a:r>
          </a:p>
          <a:p>
            <a:pPr marL="302220" indent="-302220" algn="r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عناية الله لمن يواجهون الفقر والاحتياجات الإنسانية المستمرة</a:t>
            </a:r>
          </a:p>
        </p:txBody>
      </p:sp>
      <p:pic>
        <p:nvPicPr>
          <p:cNvPr id="176" name="IMG_5117.PNG" descr="IMG_5117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340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340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IMG_5118.PNG" descr="IMG_5118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3340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