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6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0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5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1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E498A-C667-CC44-84C3-125B1DCA4B8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FF03-894B-354E-9837-B824BB59A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2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2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3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66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22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88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09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6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75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0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9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47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14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24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2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32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36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NCEASL</dc:creator>
  <cp:lastModifiedBy>NCEASL</cp:lastModifiedBy>
  <cp:revision>4</cp:revision>
  <dcterms:created xsi:type="dcterms:W3CDTF">2018-09-18T05:14:57Z</dcterms:created>
  <dcterms:modified xsi:type="dcterms:W3CDTF">2018-09-19T09:39:28Z</dcterms:modified>
</cp:coreProperties>
</file>